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DEYR Umbrella</a:t>
            </a:r>
          </a:p>
          <a:p>
            <a:r>
              <a:t>Governance &amp; Structure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Dervish Youth Representative Umbrella</a:t>
            </a:r>
          </a:p>
          <a:p>
            <a:r>
              <a:t>International Governance &amp; Organizational Framework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About DEYR Umbrella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Youth-led umbrella organization uniting youth groups</a:t>
            </a:r>
          </a:p>
          <a:p>
            <a:pPr lvl="1"/>
            <a:r>
              <a:t>Focused on leadership, resilience, peace, and development</a:t>
            </a:r>
          </a:p>
          <a:p>
            <a:pPr lvl="1"/>
            <a:r>
              <a:t>Operating with international governance standards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Governance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Transparency and accountability</a:t>
            </a:r>
          </a:p>
          <a:p>
            <a:pPr lvl="1"/>
            <a:r>
              <a:t>Inclusive and participatory leadership</a:t>
            </a:r>
          </a:p>
          <a:p>
            <a:pPr lvl="1"/>
            <a:r>
              <a:t>Ethical conduct and compliance</a:t>
            </a:r>
          </a:p>
          <a:p>
            <a:pPr lvl="1"/>
            <a:r>
              <a:t>Community-driven decision-making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Organizational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General Assembly – Highest decision-making body</a:t>
            </a:r>
          </a:p>
          <a:p>
            <a:pPr lvl="1"/>
            <a:r>
              <a:t>Board of Directors – Strategic oversight</a:t>
            </a:r>
          </a:p>
          <a:p>
            <a:pPr lvl="1"/>
            <a:r>
              <a:t>Executive Management – Day-to-day leadership</a:t>
            </a:r>
          </a:p>
          <a:p>
            <a:pPr lvl="1"/>
            <a:r>
              <a:t>Secretariat &amp; Operations – Implementation support</a:t>
            </a:r>
          </a:p>
          <a:p>
            <a:pPr lvl="1"/>
            <a:r>
              <a:t>Programs &amp; Technical Units – Thematic delivery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General 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Composed of member youth organizations</a:t>
            </a:r>
          </a:p>
          <a:p>
            <a:pPr lvl="1"/>
            <a:r>
              <a:t>Approves strategic direction and policies</a:t>
            </a:r>
          </a:p>
          <a:p>
            <a:pPr lvl="1"/>
            <a:r>
              <a:t>Ensures representation and accountability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Board of Directors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Provides strategic leadership and oversight</a:t>
            </a:r>
          </a:p>
          <a:p>
            <a:pPr lvl="1"/>
            <a:r>
              <a:t>Ensures compliance with laws and donor standards</a:t>
            </a:r>
          </a:p>
          <a:p>
            <a:pPr lvl="1"/>
            <a:r>
              <a:t>Guides mission, vision, and long-term strategy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Executive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Led by the Executive Director</a:t>
            </a:r>
          </a:p>
          <a:p>
            <a:pPr lvl="1"/>
            <a:r>
              <a:t>Responsible for operations and program delivery</a:t>
            </a:r>
          </a:p>
          <a:p>
            <a:pPr lvl="1"/>
            <a:r>
              <a:t>Coordinates departments and partnerships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Secretariat &amp;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Manages administration, finance, and logistics</a:t>
            </a:r>
          </a:p>
          <a:p>
            <a:pPr lvl="1"/>
            <a:r>
              <a:t>Supports monitoring, reporting, and compliance</a:t>
            </a:r>
          </a:p>
          <a:p>
            <a:pPr lvl="1"/>
            <a:r>
              <a:t>Ensures efficient internal coordination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Programs &amp; Technical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Youth Skills &amp; Empowerment</a:t>
            </a:r>
          </a:p>
          <a:p>
            <a:pPr lvl="1"/>
            <a:r>
              <a:t>Women &amp; Gender Equality</a:t>
            </a:r>
          </a:p>
          <a:p>
            <a:pPr lvl="1"/>
            <a:r>
              <a:t>Climate &amp; Community Resilience</a:t>
            </a:r>
          </a:p>
          <a:p>
            <a:pPr lvl="1"/>
            <a:r>
              <a:t>Governance &amp; Peacebuilding</a:t>
            </a:r>
          </a:p>
          <a:p>
            <a:pPr lvl="1"/>
            <a:r>
              <a:t>Humanitarian Action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Accountability &amp; Compliance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Clear reporting and internal controls</a:t>
            </a:r>
          </a:p>
          <a:p>
            <a:pPr lvl="1"/>
            <a:r>
              <a:t>Safeguarding and PSEA compliance</a:t>
            </a:r>
          </a:p>
          <a:p>
            <a:pPr lvl="1"/>
            <a:r>
              <a:t>Regular reviews and continuous improvement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