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DEYR Umbrella</a:t>
            </a:r>
          </a:p>
          <a:p>
            <a:r>
              <a:t>Policies &amp; Compliance Framework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Dervish Youth Representative Umbrella</a:t>
            </a:r>
          </a:p>
          <a:p>
            <a:r>
              <a:t>Full Organizational Policies &amp; Standards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Purpose of the Policies &amp; Compliance Framework</a:t>
            </a:r>
          </a:p>
          <a:p>
            <a:pPr lvl="1"/>
            <a:r>
              <a:t>Scope and applicability</a:t>
            </a:r>
          </a:p>
          <a:p>
            <a:pPr lvl="1"/>
            <a:r>
              <a:t>Alignment with international standards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Organizational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Integrity</a:t>
            </a:r>
          </a:p>
          <a:p>
            <a:pPr lvl="1"/>
            <a:r>
              <a:t>Transparency</a:t>
            </a:r>
          </a:p>
          <a:p>
            <a:pPr lvl="1"/>
            <a:r>
              <a:t>Accountability</a:t>
            </a:r>
          </a:p>
          <a:p>
            <a:pPr lvl="1"/>
            <a:r>
              <a:t>Inclusion and Respect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&amp; Regulatory Compliance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Compliance with national laws</a:t>
            </a:r>
          </a:p>
          <a:p>
            <a:pPr lvl="1"/>
            <a:r>
              <a:t>Registration and authorization</a:t>
            </a:r>
          </a:p>
          <a:p>
            <a:pPr lvl="1"/>
            <a:r>
              <a:t>Regulatory reporting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Governance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Clear governance structure</a:t>
            </a:r>
          </a:p>
          <a:p>
            <a:pPr lvl="1"/>
            <a:r>
              <a:t>Roles and responsibilities</a:t>
            </a:r>
          </a:p>
          <a:p>
            <a:pPr lvl="1"/>
            <a:r>
              <a:t>Oversight mechanisms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Code of 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Professional behavior</a:t>
            </a:r>
          </a:p>
          <a:p>
            <a:pPr lvl="1"/>
            <a:r>
              <a:t>Respect and non-discrimination</a:t>
            </a:r>
          </a:p>
          <a:p>
            <a:pPr lvl="1"/>
            <a:r>
              <a:t>Disciplinary measures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Safeguarding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Protection of children and vulnerable groups</a:t>
            </a:r>
          </a:p>
          <a:p>
            <a:pPr lvl="1"/>
            <a:r>
              <a:t>Zero tolerance to abuse</a:t>
            </a:r>
          </a:p>
          <a:p>
            <a:pPr lvl="1"/>
            <a:r>
              <a:t>Reporting mechanisms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PSEA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Prevention of sexual exploitation and abuse</a:t>
            </a:r>
          </a:p>
          <a:p>
            <a:pPr lvl="1"/>
            <a:r>
              <a:t>Mandatory reporting</a:t>
            </a:r>
          </a:p>
          <a:p>
            <a:pPr lvl="1"/>
            <a:r>
              <a:t>Survivor-centered approach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Gender Equality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Equal opportunities</a:t>
            </a:r>
          </a:p>
          <a:p>
            <a:pPr lvl="1"/>
            <a:r>
              <a:t>Gender mainstreaming</a:t>
            </a:r>
          </a:p>
          <a:p>
            <a:pPr lvl="1"/>
            <a:r>
              <a:t>Women’s leadership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Child Protection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Best interest of the child</a:t>
            </a:r>
          </a:p>
          <a:p>
            <a:pPr lvl="1"/>
            <a:r>
              <a:t>Safe programming</a:t>
            </a:r>
          </a:p>
          <a:p>
            <a:pPr lvl="1"/>
            <a:r>
              <a:t>Child-friendly reporting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Human Resources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Fair recruitment</a:t>
            </a:r>
          </a:p>
          <a:p>
            <a:pPr lvl="1"/>
            <a:r>
              <a:t>Staff development</a:t>
            </a:r>
          </a:p>
          <a:p>
            <a:pPr lvl="1"/>
            <a:r>
              <a:t>Performance management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Volunteer Management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Volunteer recruitment</a:t>
            </a:r>
          </a:p>
          <a:p>
            <a:pPr lvl="1"/>
            <a:r>
              <a:t>Code of conduct</a:t>
            </a:r>
          </a:p>
          <a:p>
            <a:pPr lvl="1"/>
            <a:r>
              <a:t>Supervision and support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Financial Management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Budgeting and planning</a:t>
            </a:r>
          </a:p>
          <a:p>
            <a:pPr lvl="1"/>
            <a:r>
              <a:t>Financial controls</a:t>
            </a:r>
          </a:p>
          <a:p>
            <a:pPr lvl="1"/>
            <a:r>
              <a:t>Reporting and audits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Procurement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Fair and transparent procurement</a:t>
            </a:r>
          </a:p>
          <a:p>
            <a:pPr lvl="1"/>
            <a:r>
              <a:t>Value for money</a:t>
            </a:r>
          </a:p>
          <a:p>
            <a:pPr lvl="1"/>
            <a:r>
              <a:t>Conflict of interest prevention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Asset Management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Asset registration</a:t>
            </a:r>
          </a:p>
          <a:p>
            <a:pPr lvl="1"/>
            <a:r>
              <a:t>Asset use and custody</a:t>
            </a:r>
          </a:p>
          <a:p>
            <a:pPr lvl="1"/>
            <a:r>
              <a:t>Disposal procedures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Risk Management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Risk identification</a:t>
            </a:r>
          </a:p>
          <a:p>
            <a:pPr lvl="1"/>
            <a:r>
              <a:t>Mitigation measures</a:t>
            </a:r>
          </a:p>
          <a:p>
            <a:pPr lvl="1"/>
            <a:r>
              <a:t>Risk monitoring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Anti-Fraud &amp; Anti-Corruption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Zero tolerance approach</a:t>
            </a:r>
          </a:p>
          <a:p>
            <a:pPr lvl="1"/>
            <a:r>
              <a:t>Whistleblowing mechanisms</a:t>
            </a:r>
          </a:p>
          <a:p>
            <a:pPr lvl="1"/>
            <a:r>
              <a:t>Investigations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Conflict of Interest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Disclosure requirements</a:t>
            </a:r>
          </a:p>
          <a:p>
            <a:pPr lvl="1"/>
            <a:r>
              <a:t>Management of conflicts</a:t>
            </a:r>
          </a:p>
          <a:p>
            <a:pPr lvl="1"/>
            <a:r>
              <a:t>Accountability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&amp; Privacy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Confidentiality of data</a:t>
            </a:r>
          </a:p>
          <a:p>
            <a:pPr lvl="1"/>
            <a:r>
              <a:t>Secure storage</a:t>
            </a:r>
          </a:p>
          <a:p>
            <a:pPr lvl="1"/>
            <a:r>
              <a:t>Responsible data use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Information Sharing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Internal communication</a:t>
            </a:r>
          </a:p>
          <a:p>
            <a:pPr lvl="1"/>
            <a:r>
              <a:t>External communication</a:t>
            </a:r>
          </a:p>
          <a:p>
            <a:pPr lvl="1"/>
            <a:r>
              <a:t>Data accuracy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Monitoring &amp; Evaluation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Results-based management</a:t>
            </a:r>
          </a:p>
          <a:p>
            <a:pPr lvl="1"/>
            <a:r>
              <a:t>Learning and accountability</a:t>
            </a:r>
          </a:p>
          <a:p>
            <a:pPr lvl="1"/>
            <a:r>
              <a:t>Reporting systems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Complaints &amp; Feedback 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Community feedback channels</a:t>
            </a:r>
          </a:p>
          <a:p>
            <a:pPr lvl="1"/>
            <a:r>
              <a:t>Confidential handling</a:t>
            </a:r>
          </a:p>
          <a:p>
            <a:pPr lvl="1"/>
            <a:r>
              <a:t>Response procedures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Partnership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Due diligence</a:t>
            </a:r>
          </a:p>
          <a:p>
            <a:pPr lvl="1"/>
            <a:r>
              <a:t>Shared values</a:t>
            </a:r>
          </a:p>
          <a:p>
            <a:pPr lvl="1"/>
            <a:r>
              <a:t>Accountability in partnerships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Donor Compliance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Adherence to donor rules</a:t>
            </a:r>
          </a:p>
          <a:p>
            <a:pPr lvl="1"/>
            <a:r>
              <a:t>Reporting obligations</a:t>
            </a:r>
          </a:p>
          <a:p>
            <a:pPr lvl="1"/>
            <a:r>
              <a:t>Audit readiness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Environmental &amp; Social Responsibility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Do no harm principle</a:t>
            </a:r>
          </a:p>
          <a:p>
            <a:pPr lvl="1"/>
            <a:r>
              <a:t>Environmental protection</a:t>
            </a:r>
          </a:p>
          <a:p>
            <a:pPr lvl="1"/>
            <a:r>
              <a:t>Community engagement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Health &amp; Safety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Safe working environment</a:t>
            </a:r>
          </a:p>
          <a:p>
            <a:pPr lvl="1"/>
            <a:r>
              <a:t>Risk prevention</a:t>
            </a:r>
          </a:p>
          <a:p>
            <a:pPr lvl="1"/>
            <a:r>
              <a:t>Emergency procedures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Security Management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Staff safety</a:t>
            </a:r>
          </a:p>
          <a:p>
            <a:pPr lvl="1"/>
            <a:r>
              <a:t>Security risk assessment</a:t>
            </a:r>
          </a:p>
          <a:p>
            <a:pPr lvl="1"/>
            <a:r>
              <a:t>Incident reporting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Program Quality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Community-driven design</a:t>
            </a:r>
          </a:p>
          <a:p>
            <a:pPr lvl="1"/>
            <a:r>
              <a:t>Quality assurance</a:t>
            </a:r>
          </a:p>
          <a:p>
            <a:pPr lvl="1"/>
            <a:r>
              <a:t>Impact focus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Equality &amp; Inclusion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Non-discrimination</a:t>
            </a:r>
          </a:p>
          <a:p>
            <a:pPr lvl="1"/>
            <a:r>
              <a:t>Inclusion of vulnerable groups</a:t>
            </a:r>
          </a:p>
          <a:p>
            <a:pPr lvl="1"/>
            <a:r>
              <a:t>Accessibility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Capacity Strengthening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Staff training</a:t>
            </a:r>
          </a:p>
          <a:p>
            <a:pPr lvl="1"/>
            <a:r>
              <a:t>Policy awareness</a:t>
            </a:r>
          </a:p>
          <a:p>
            <a:pPr lvl="1"/>
            <a:r>
              <a:t>Continuous improvement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Internal Controls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Segregation of duties</a:t>
            </a:r>
          </a:p>
          <a:p>
            <a:pPr lvl="1"/>
            <a:r>
              <a:t>Authorization procedures</a:t>
            </a:r>
          </a:p>
          <a:p>
            <a:pPr lvl="1"/>
            <a:r>
              <a:t>Documentation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Reporting &amp; Accountability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Internal reporting</a:t>
            </a:r>
          </a:p>
          <a:p>
            <a:pPr lvl="1"/>
            <a:r>
              <a:t>External reporting</a:t>
            </a:r>
          </a:p>
          <a:p>
            <a:pPr lvl="1"/>
            <a:r>
              <a:t>Transparency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Compliance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Regular reviews</a:t>
            </a:r>
          </a:p>
          <a:p>
            <a:pPr lvl="1"/>
            <a:r>
              <a:t>Internal audits</a:t>
            </a:r>
          </a:p>
          <a:p>
            <a:pPr lvl="1"/>
            <a:r>
              <a:t>Corrective actions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Policy Review &amp;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Periodic review</a:t>
            </a:r>
          </a:p>
          <a:p>
            <a:pPr lvl="1"/>
            <a:r>
              <a:t>Policy approval process</a:t>
            </a:r>
          </a:p>
          <a:p>
            <a:pPr lvl="1"/>
            <a:r>
              <a:t>Adaptation to changes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Implementation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Board oversight</a:t>
            </a:r>
          </a:p>
          <a:p>
            <a:pPr lvl="1"/>
            <a:r>
              <a:t>Management responsibility</a:t>
            </a:r>
          </a:p>
          <a:p>
            <a:pPr lvl="1"/>
            <a:r>
              <a:t>Staff compliance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Sanctions &amp; Disciplinary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Violations handling</a:t>
            </a:r>
          </a:p>
          <a:p>
            <a:pPr lvl="1"/>
            <a:r>
              <a:t>Corrective measures</a:t>
            </a:r>
          </a:p>
          <a:p>
            <a:pPr lvl="1"/>
            <a:r>
              <a:t>Sanctions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Ethical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Role modeling</a:t>
            </a:r>
          </a:p>
          <a:p>
            <a:pPr lvl="1"/>
            <a:r>
              <a:t>Decision-making ethics</a:t>
            </a:r>
          </a:p>
          <a:p>
            <a:pPr lvl="1"/>
            <a:r>
              <a:t>Organizational culture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Stakeholder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Community engagement</a:t>
            </a:r>
          </a:p>
          <a:p>
            <a:pPr lvl="1"/>
            <a:r>
              <a:t>Partner communication</a:t>
            </a:r>
          </a:p>
          <a:p>
            <a:pPr lvl="1"/>
            <a:r>
              <a:t>Trust building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Continuous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Learning culture</a:t>
            </a:r>
          </a:p>
          <a:p>
            <a:pPr lvl="1"/>
            <a:r>
              <a:t>System strengthening</a:t>
            </a:r>
          </a:p>
          <a:p>
            <a:pPr lvl="1"/>
            <a:r>
              <a:t>Innovation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Commitment to integrity</a:t>
            </a:r>
          </a:p>
          <a:p>
            <a:pPr lvl="1"/>
            <a:r>
              <a:t>Compliance as a core value</a:t>
            </a:r>
          </a:p>
          <a:p>
            <a:pPr lvl="1"/>
            <a:r>
              <a:t>Trust and credibility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